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150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233" y="2106461"/>
            <a:ext cx="4664890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4061" y="3123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47998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23404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3658</cp:revision>
  <cp:lastPrinted>2021-10-18T15:52:53Z</cp:lastPrinted>
  <dcterms:created xsi:type="dcterms:W3CDTF">2018-03-27T06:03:00Z</dcterms:created>
  <dcterms:modified xsi:type="dcterms:W3CDTF">2025-04-10T07:37:13Z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