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100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altLang="zh-CN" sz="1400" b="1" i="1" dirty="0" smtClean="0">
                <a:solidFill>
                  <a:srgbClr val="002060"/>
                </a:solidFill>
                <a:cs typeface="宋体"/>
              </a:rPr>
              <a:t>1</a:t>
            </a:r>
            <a:r>
              <a:rPr lang="en-US" altLang="zh-CN" sz="1400" b="1" i="1" dirty="0" smtClean="0">
                <a:solidFill>
                  <a:srgbClr val="002060"/>
                </a:solidFill>
                <a:cs typeface="宋体"/>
              </a:rPr>
              <a:t>0 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апреля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7215" y="116011"/>
            <a:ext cx="4948610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без осадков. Ветер юго-западный 3-8 м/с. Температура воздуха ночью 10-12, днем 21-23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апреля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без осадков. Ветер восточный 3-8 м/с.</a:t>
            </a:r>
            <a:r>
              <a:rPr lang="ru-RU" sz="1100" dirty="0">
                <a:solidFill>
                  <a:schemeClr val="tx1"/>
                </a:solidFill>
              </a:rPr>
              <a:t>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10-12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1431556"/>
              </p:ext>
            </p:extLst>
          </p:nvPr>
        </p:nvGraphicFramePr>
        <p:xfrm>
          <a:off x="4818063" y="4046538"/>
          <a:ext cx="4937125" cy="2118046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3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748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2519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519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5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11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12 апреля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апреля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2024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24446</TotalTime>
  <Words>766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5769</cp:revision>
  <cp:lastPrinted>2021-07-01T09:11:30Z</cp:lastPrinted>
  <dcterms:created xsi:type="dcterms:W3CDTF">2018-03-27T06:03:00Z</dcterms:created>
  <dcterms:modified xsi:type="dcterms:W3CDTF">2025-04-10T06:07:58Z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