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67" y="8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70109291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100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10</a:t>
                      </a:r>
                      <a:r>
                        <a:rPr dirty="0"/>
                        <a:t> </a:t>
                      </a:r>
                      <a:r>
                        <a:rPr lang="ru-RU" dirty="0"/>
                        <a:t>апреля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10 апреля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2370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осадков, пыльная буря. Ветер южный 9-14, временами порывы 15-18 м/с. Температура воздуха ночью 11-13, днем 23-25 тепла.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на 12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10 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11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буря.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 с </a:t>
            </a:r>
            <a:r>
              <a:rPr lang="ru-RU" altLang="ru-RU" sz="1200" dirty="0" err="1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преходом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северо-западный 9-14, порывы 15-20 м/с. Температура воздуха 3-5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361294"/>
            <a:ext cx="4514849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Метеорологические условия будут способствовать </a:t>
            </a:r>
            <a:r>
              <a:rPr lang="ru-RU" b="1" dirty="0"/>
              <a:t>рассеиванию</a:t>
            </a:r>
            <a:r>
              <a:rPr lang="ru-RU" dirty="0"/>
              <a:t> загрязняющих веществ в атмосфере города.</a:t>
            </a:r>
          </a:p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В целом по городу ожидается </a:t>
            </a:r>
            <a:r>
              <a:rPr lang="ru-RU" b="1" dirty="0"/>
              <a:t>пониженный </a:t>
            </a:r>
            <a:r>
              <a:rPr lang="ru-RU" dirty="0"/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86332477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5286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488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60FB2851-1199-4CF9-BC86-4C25BD9E3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</TotalTime>
  <Words>660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40</cp:revision>
  <dcterms:modified xsi:type="dcterms:W3CDTF">2025-04-10T08:33:48Z</dcterms:modified>
</cp:coreProperties>
</file>