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07925069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№100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южный,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8-13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6-8, днем 21-23 тепла.</a:t>
            </a:r>
            <a:endParaRPr lang="kk-KZ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12 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11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12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апреля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южный, юго-восточный 9-14 м/с. Температура воздуха ночью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6512052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0.318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1192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chemeClr val="tx1"/>
                          </a:solidFill>
                          <a:effectLst/>
                          <a:latin typeface="Calibri"/>
                        </a:rPr>
                        <a:t>0.238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24484</TotalTime>
  <Words>599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4700</cp:revision>
  <cp:lastPrinted>2021-07-01T03:56:27Z</cp:lastPrinted>
  <dcterms:created xsi:type="dcterms:W3CDTF">2018-03-27T06:03:00Z</dcterms:created>
  <dcterms:modified xsi:type="dcterms:W3CDTF">2025-04-10T06:52:44Z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