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107044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96084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солтүстіктен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smtClean="0">
                <a:solidFill>
                  <a:prstClr val="black"/>
                </a:solidFill>
                <a:latin typeface="Times New Roman"/>
                <a:ea typeface="Times New Roman"/>
              </a:rPr>
              <a:t>Солтүстік-батыстан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26418</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4466</cp:revision>
  <cp:lastPrinted>2023-02-06T06:57:51Z</cp:lastPrinted>
  <dcterms:created xsi:type="dcterms:W3CDTF">2018-03-27T06:03:00Z</dcterms:created>
  <dcterms:modified xsi:type="dcterms:W3CDTF">2025-04-10T09:11:42Z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