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3416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№100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43119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көктайғақ.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үсік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12с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a:solidFill>
                  <a:srgbClr val="000000"/>
                </a:solidFill>
                <a:latin typeface="Times New Roman" panose="02020603050405020304" pitchFamily="18" charset="0"/>
                <a:cs typeface="Times New Roman" panose="02020603050405020304" pitchFamily="18" charset="0"/>
                <a:sym typeface="+mn-ea"/>
              </a:rPr>
              <a:t> </a:t>
            </a:r>
            <a:r>
              <a:rPr lang="ru-RU" sz="1200" b="1" smtClean="0">
                <a:solidFill>
                  <a:srgbClr val="000000"/>
                </a:solidFill>
                <a:latin typeface="Times New Roman" panose="02020603050405020304" pitchFamily="18" charset="0"/>
                <a:cs typeface="Times New Roman" panose="02020603050405020304" pitchFamily="18" charset="0"/>
                <a:sym typeface="+mn-ea"/>
              </a:rPr>
              <a:t> </a:t>
            </a:r>
            <a:r>
              <a:rPr lang="ru-RU" sz="1200" b="1"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30907</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6129</cp:revision>
  <cp:lastPrinted>2021-07-01T03:56:27Z</cp:lastPrinted>
  <dcterms:created xsi:type="dcterms:W3CDTF">2018-03-27T06:03:00Z</dcterms:created>
  <dcterms:modified xsi:type="dcterms:W3CDTF">2025-04-10T07:24:40Z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