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640526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a:solidFill>
                            <a:srgbClr val="002060"/>
                          </a:solidFill>
                          <a:latin typeface="Times New Roman" panose="02020603050405020304" pitchFamily="18" charset="0"/>
                          <a:cs typeface="Times New Roman" panose="02020603050405020304" pitchFamily="18" charset="0"/>
                        </a:rPr>
                        <a:t>0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10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66165884"/>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3640" y="41321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11</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10 сәуір с. 20-ден 11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Оңтүстіктен жел соғады, күші 9-14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9-11, күндіз 22-24 жылы. </a:t>
            </a:r>
          </a:p>
          <a:p>
            <a:pPr algn="ctr"/>
            <a:r>
              <a:rPr lang="ru-RU" sz="1100" b="1" kern="1400" dirty="0">
                <a:latin typeface="Times New Roman" panose="02020603050405020304" pitchFamily="18" charset="0"/>
                <a:cs typeface="Times New Roman" panose="02020603050405020304" pitchFamily="18" charset="0"/>
              </a:rPr>
              <a:t>12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11 сәуір </a:t>
            </a:r>
            <a:r>
              <a:rPr lang="ru-RU" sz="1100" b="1" dirty="0">
                <a:latin typeface="Times New Roman" panose="02020603050405020304" pitchFamily="18" charset="0"/>
                <a:cs typeface="Times New Roman" panose="02020603050405020304" pitchFamily="18" charset="0"/>
              </a:rPr>
              <a:t>с. 20-ден 12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10-12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11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түнде 12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a:t>
            </a:r>
            <a:r>
              <a:rPr lang="ru-RU" sz="1100">
                <a:solidFill>
                  <a:prstClr val="black"/>
                </a:solidFill>
                <a:latin typeface="Times New Roman" panose="02020603050405020304" pitchFamily="18" charset="0"/>
                <a:cs typeface="Times New Roman" panose="02020603050405020304" pitchFamily="18" charset="0"/>
              </a:rPr>
              <a:t>деңгейі </a:t>
            </a:r>
            <a:r>
              <a:rPr lang="ru-RU" sz="1100" b="1">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Гилей В.</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39703</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6199</cp:revision>
  <cp:lastPrinted>2023-01-16T10:13:34Z</cp:lastPrinted>
  <dcterms:created xsi:type="dcterms:W3CDTF">2018-03-27T06:03:00Z</dcterms:created>
  <dcterms:modified xsi:type="dcterms:W3CDTF">2025-04-10T07:20:32Z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