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90" y="1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94737711"/>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100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Метеорологиялық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a:t>
            </a:r>
            <a:r>
              <a:rPr lang="ru-RU" sz="1100" dirty="0"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2642856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1564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0.438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ауаның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10 </a:t>
            </a:r>
            <a:r>
              <a:rPr lang="kk-KZ" altLang="ru-RU" sz="1200" b="1" dirty="0" smtClean="0">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11</a:t>
            </a:r>
            <a:r>
              <a:rPr lang="kk-KZ" altLang="ru-RU" sz="1100" b="1" dirty="0" smtClean="0">
                <a:latin typeface="Times New Roman" panose="02020603050405020304" pitchFamily="18" charset="0"/>
                <a:cs typeface="Times New Roman" panose="02020603050405020304" pitchFamily="18" charset="0"/>
              </a:rPr>
              <a:t> сәуір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10 </a:t>
            </a:r>
            <a:r>
              <a:rPr lang="kk-KZ" altLang="ru-RU" sz="1100" b="1" dirty="0" smtClean="0">
                <a:solidFill>
                  <a:srgbClr val="000000"/>
                </a:solidFill>
                <a:latin typeface="Times New Roman" panose="02020603050405020304" pitchFamily="18" charset="0"/>
                <a:cs typeface="Times New Roman" panose="02020603050405020304" pitchFamily="18" charset="0"/>
              </a:rPr>
              <a:t>сәуір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11</a:t>
            </a:r>
            <a:r>
              <a:rPr lang="kk-KZ" altLang="ru-RU" sz="1100" b="1" dirty="0" smtClean="0">
                <a:solidFill>
                  <a:srgbClr val="000000"/>
                </a:solidFill>
                <a:latin typeface="Times New Roman" panose="02020603050405020304" pitchFamily="18" charset="0"/>
                <a:cs typeface="Times New Roman" panose="02020603050405020304" pitchFamily="18" charset="0"/>
              </a:rPr>
              <a:t> сәуір</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түнде және таңертең кей уақыттарда жаңбыр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солтүстіктен, солтүстік-батыстан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түнде екпіні 15-18</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6-8</a:t>
            </a:r>
            <a:r>
              <a:rPr lang="kk-KZ" sz="1100" dirty="0" smtClean="0">
                <a:solidFill>
                  <a:prstClr val="black"/>
                </a:solidFill>
                <a:latin typeface="Times New Roman" pitchFamily="18" charset="0"/>
                <a:cs typeface="Times New Roman" pitchFamily="18" charset="0"/>
              </a:rPr>
              <a:t>, күндіз 11-13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12</a:t>
            </a:r>
            <a:r>
              <a:rPr lang="kk-KZ" sz="1100" b="1" dirty="0" smtClean="0">
                <a:solidFill>
                  <a:srgbClr val="000000"/>
                </a:solidFill>
                <a:latin typeface="Times New Roman" panose="02020603050405020304" pitchFamily="18" charset="0"/>
                <a:cs typeface="Times New Roman" panose="02020603050405020304" pitchFamily="18" charset="0"/>
              </a:rPr>
              <a:t> сәуір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11</a:t>
            </a:r>
            <a:r>
              <a:rPr lang="kk-KZ" sz="1100" b="1" dirty="0" smtClean="0">
                <a:solidFill>
                  <a:srgbClr val="000000"/>
                </a:solidFill>
                <a:latin typeface="Times New Roman" panose="02020603050405020304" pitchFamily="18" charset="0"/>
                <a:cs typeface="Times New Roman" panose="02020603050405020304" pitchFamily="18" charset="0"/>
              </a:rPr>
              <a:t> сәуір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бастап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12 </a:t>
            </a:r>
            <a:r>
              <a:rPr lang="kk-KZ" sz="1100" b="1" dirty="0" smtClean="0">
                <a:solidFill>
                  <a:srgbClr val="000000"/>
                </a:solidFill>
                <a:latin typeface="Times New Roman" panose="02020603050405020304" pitchFamily="18" charset="0"/>
                <a:cs typeface="Times New Roman" panose="02020603050405020304" pitchFamily="18" charset="0"/>
              </a:rPr>
              <a:t>сәуір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оңтүстік-шығыстан, күші 9-14 м/с</a:t>
            </a:r>
            <a:r>
              <a:rPr lang="ru-RU" sz="1100" dirty="0" smtClean="0">
                <a:solidFill>
                  <a:prstClr val="black"/>
                </a:solidFill>
                <a:latin typeface="Times New Roman" pitchFamily="18" charset="0"/>
                <a:cs typeface="Times New Roman" pitchFamily="18" charset="0"/>
              </a:rPr>
              <a:t>. Ауа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5-7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Ауа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30333</TotalTime>
  <Words>594</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3858</cp:revision>
  <cp:lastPrinted>2021-07-01T07:38:07Z</cp:lastPrinted>
  <dcterms:created xsi:type="dcterms:W3CDTF">2018-03-27T06:03:00Z</dcterms:created>
  <dcterms:modified xsi:type="dcterms:W3CDTF">2025-04-10T07:11:43Z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