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102"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8918921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100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сәуір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47371"/>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11 сәуір</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10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11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9-14</a:t>
            </a:r>
            <a:r>
              <a:rPr lang="ru-RU" sz="1300" dirty="0">
                <a:effectLst/>
                <a:latin typeface="Times New Roman" panose="02020603050405020304" pitchFamily="18" charset="0"/>
                <a:ea typeface="Calibri" panose="020F0502020204030204" pitchFamily="34" charset="0"/>
              </a:rPr>
              <a:t>, </a:t>
            </a:r>
            <a:r>
              <a:rPr lang="ru-RU" sz="1300" dirty="0" err="1">
                <a:effectLst/>
                <a:latin typeface="Times New Roman" panose="02020603050405020304" pitchFamily="18" charset="0"/>
                <a:ea typeface="Calibri" panose="020F0502020204030204" pitchFamily="34" charset="0"/>
              </a:rPr>
              <a:t>түнде</a:t>
            </a:r>
            <a:r>
              <a:rPr lang="ru-RU" sz="1300" dirty="0">
                <a:effectLst/>
                <a:latin typeface="Times New Roman" panose="02020603050405020304" pitchFamily="18" charset="0"/>
                <a:ea typeface="Calibri" panose="020F0502020204030204" pitchFamily="34" charset="0"/>
              </a:rPr>
              <a:t> </a:t>
            </a:r>
            <a:r>
              <a:rPr lang="ru-RU" sz="1300" dirty="0" err="1">
                <a:effectLst/>
                <a:latin typeface="Times New Roman" panose="02020603050405020304" pitchFamily="18" charset="0"/>
                <a:ea typeface="Calibri" panose="020F0502020204030204" pitchFamily="34" charset="0"/>
              </a:rPr>
              <a:t>және</a:t>
            </a:r>
            <a:r>
              <a:rPr lang="ru-RU" sz="1300" dirty="0">
                <a:effectLst/>
                <a:latin typeface="Times New Roman" panose="02020603050405020304" pitchFamily="18" charset="0"/>
                <a:ea typeface="Calibri" panose="020F0502020204030204" pitchFamily="34" charset="0"/>
              </a:rPr>
              <a:t> </a:t>
            </a:r>
            <a:r>
              <a:rPr lang="ru-RU" sz="1300" dirty="0" err="1">
                <a:effectLst/>
                <a:latin typeface="Times New Roman" panose="02020603050405020304" pitchFamily="18" charset="0"/>
                <a:ea typeface="Calibri" panose="020F0502020204030204" pitchFamily="34" charset="0"/>
              </a:rPr>
              <a:t>таңертең</a:t>
            </a:r>
            <a:r>
              <a:rPr lang="ru-RU" sz="1300" dirty="0">
                <a:effectLst/>
                <a:latin typeface="Times New Roman" panose="02020603050405020304" pitchFamily="18" charset="0"/>
                <a:ea typeface="Calibri" panose="020F0502020204030204" pitchFamily="34" charset="0"/>
              </a:rPr>
              <a:t> </a:t>
            </a:r>
            <a:r>
              <a:rPr lang="ru-RU" sz="1300" dirty="0" err="1">
                <a:effectLst/>
                <a:latin typeface="Times New Roman" panose="02020603050405020304" pitchFamily="18" charset="0"/>
                <a:ea typeface="Calibri" panose="020F0502020204030204" pitchFamily="34" charset="0"/>
              </a:rPr>
              <a:t>екпіні</a:t>
            </a:r>
            <a:r>
              <a:rPr lang="ru-RU" sz="1300" dirty="0">
                <a:effectLst/>
                <a:latin typeface="Times New Roman" panose="02020603050405020304" pitchFamily="18" charset="0"/>
                <a:ea typeface="Calibri" panose="020F0502020204030204" pitchFamily="34" charset="0"/>
              </a:rPr>
              <a:t> 15-20 м/с.</a:t>
            </a:r>
            <a:r>
              <a:rPr lang="ru-RU" sz="1300" dirty="0">
                <a:solidFill>
                  <a:prstClr val="black"/>
                </a:solidFill>
                <a:latin typeface="Times New Roman" pitchFamily="18" charset="0"/>
                <a:cs typeface="Times New Roman" pitchFamily="18" charset="0"/>
              </a:rPr>
              <a:t> </a:t>
            </a:r>
            <a:r>
              <a:rPr lang="kk-KZ" sz="1300" dirty="0">
                <a:effectLst/>
                <a:latin typeface="Times New Roman" panose="02020603050405020304" pitchFamily="18" charset="0"/>
                <a:ea typeface="Calibri" panose="020F0502020204030204" pitchFamily="34" charset="0"/>
              </a:rPr>
              <a:t>Ауа температурасы түнде 12-14, күндіз 21-23 жылы</a:t>
            </a:r>
            <a:r>
              <a:rPr lang="kk-KZ" sz="1300" dirty="0">
                <a:latin typeface="Times New Roman" panose="02020603050405020304" pitchFamily="18" charset="0"/>
                <a:ea typeface="Calibri" panose="020F0502020204030204" pitchFamily="34" charset="0"/>
              </a:rPr>
              <a:t> болады.</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12 сәуір</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11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12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15-20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12-14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10 </a:t>
            </a:r>
            <a:r>
              <a:rPr lang="ru-RU" altLang="ru-RU" sz="1100" b="1" dirty="0" err="1">
                <a:latin typeface="Times New Roman" panose="02020603050405020304" pitchFamily="18" charset="0"/>
                <a:cs typeface="Times New Roman" panose="02020603050405020304" pitchFamily="18" charset="0"/>
              </a:rPr>
              <a:t>сәуірде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609931875"/>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504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1.007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609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0.338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18250</TotalTime>
  <Words>577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3502</cp:revision>
  <cp:lastPrinted>2021-07-01T07:38:07Z</cp:lastPrinted>
  <dcterms:created xsi:type="dcterms:W3CDTF">2018-03-27T06:03:00Z</dcterms:created>
  <dcterms:modified xsi:type="dcterms:W3CDTF">2025-04-10T06:34:05Z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