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4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846420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№100АУА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08269"/>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itchFamily="18" charset="0"/>
                <a:cs typeface="Times New Roman" pitchFamily="18" charset="0"/>
              </a:rPr>
              <a:t>11 </a:t>
            </a:r>
            <a:r>
              <a:rPr lang="ru-RU" altLang="ru-RU" sz="1200" b="1" dirty="0" err="1">
                <a:solidFill>
                  <a:prstClr val="black"/>
                </a:solidFill>
                <a:latin typeface="Times New Roman" pitchFamily="18" charset="0"/>
                <a:cs typeface="Times New Roman" pitchFamily="18" charset="0"/>
              </a:rPr>
              <a:t>сәуірге</a:t>
            </a:r>
            <a:endParaRPr lang="ru-RU" altLang="ru-RU" sz="1200" b="1" dirty="0">
              <a:solidFill>
                <a:prstClr val="black"/>
              </a:solidFill>
              <a:latin typeface="Times New Roman" pitchFamily="18" charset="0"/>
              <a:cs typeface="Times New Roman" pitchFamily="18" charset="0"/>
            </a:endParaRPr>
          </a:p>
          <a:p>
            <a:pPr algn="ctr">
              <a:spcBef>
                <a:spcPts val="0"/>
              </a:spcBef>
              <a:defRPr/>
            </a:pPr>
            <a:r>
              <a:rPr lang="kk-KZ" altLang="ru-RU" sz="1200" b="1" dirty="0" smtClean="0">
                <a:latin typeface="Times New Roman" pitchFamily="18" charset="0"/>
                <a:cs typeface="Times New Roman" pitchFamily="18" charset="0"/>
              </a:rPr>
              <a:t>10 сәуір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11</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Түнде және таңертең тұман. Жел </a:t>
            </a:r>
            <a:r>
              <a:rPr lang="kk-KZ" sz="1200" dirty="0" smtClean="0">
                <a:solidFill>
                  <a:prstClr val="black"/>
                </a:solidFill>
                <a:latin typeface="Times New Roman" pitchFamily="18" charset="0"/>
                <a:cs typeface="Times New Roman" pitchFamily="18" charset="0"/>
              </a:rPr>
              <a:t>шығыстан, оңтүстік-шығыстан соғады</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6, күндіз 7-12</a:t>
            </a:r>
            <a:r>
              <a:rPr lang=""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22-24</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11 сәуір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1</a:t>
            </a:r>
            <a:r>
              <a:rPr lang="ru-RU" sz="1200" b="1" dirty="0">
                <a:latin typeface="Times New Roman" panose="02020603050405020304" pitchFamily="18" charset="0"/>
                <a:cs typeface="Times New Roman" panose="02020603050405020304" pitchFamily="18" charset="0"/>
              </a:rPr>
              <a:t>2</a:t>
            </a:r>
            <a:r>
              <a:rPr lang="ru-RU" sz="1200" b="1" dirty="0" smtClean="0">
                <a:latin typeface="Times New Roman" panose="02020603050405020304" pitchFamily="18" charset="0"/>
                <a:cs typeface="Times New Roman" panose="02020603050405020304" pitchFamily="18" charset="0"/>
              </a:rPr>
              <a:t> 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25122" y="229935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Түнде 11 </a:t>
            </a:r>
            <a:r>
              <a:rPr lang="kk-KZ" sz="1200" dirty="0">
                <a:solidFill>
                  <a:prstClr val="black"/>
                </a:solidFill>
                <a:latin typeface="Times New Roman" panose="02020603050405020304" pitchFamily="18" charset="0"/>
                <a:cs typeface="Times New Roman" panose="02020603050405020304" pitchFamily="18" charset="0"/>
              </a:rPr>
              <a:t>сәуір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1" name="TextBox 13"/>
          <p:cNvSpPr txBox="1"/>
          <p:nvPr/>
        </p:nvSpPr>
        <p:spPr>
          <a:xfrm>
            <a:off x="5017183"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77334457"/>
              </p:ext>
            </p:extLst>
          </p:nvPr>
        </p:nvGraphicFramePr>
        <p:xfrm>
          <a:off x="5017183"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4468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0,398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a:t>
            </a:r>
            <a:r>
              <a:rPr lang="kk-KZ" altLang="ru-RU" sz="1200" b="1" i="1" dirty="0" smtClean="0">
                <a:solidFill>
                  <a:srgbClr val="000000"/>
                </a:solidFill>
                <a:latin typeface="Times New Roman" panose="02020603050405020304" pitchFamily="18" charset="0"/>
                <a:cs typeface="Times New Roman" panose="02020603050405020304" pitchFamily="18" charset="0"/>
              </a:rPr>
              <a:t>.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21514</TotalTime>
  <Words>652</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3591</cp:revision>
  <cp:lastPrinted>2021-07-01T03:56:27Z</cp:lastPrinted>
  <dcterms:created xsi:type="dcterms:W3CDTF">2018-03-27T06:03:00Z</dcterms:created>
  <dcterms:modified xsi:type="dcterms:W3CDTF">2025-04-10T07:37:12Z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