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4104431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осадки,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сильные осадки (дождь, снег), гололед.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9-14, ночью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-9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8518714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26427</TotalTime>
  <Words>599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4660</cp:revision>
  <cp:lastPrinted>2021-07-01T03:56:27Z</cp:lastPrinted>
  <dcterms:created xsi:type="dcterms:W3CDTF">2018-03-27T06:03:00Z</dcterms:created>
  <dcterms:modified xsi:type="dcterms:W3CDTF">2025-04-11T07:56:56Z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