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451001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 до 20 ч. 12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юго-западный 9-14, утром и днем порывы 15-20 м/с. Температура воздуха ночью 9-11, днем 26-28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8-10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345920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апреля, ночью 13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42749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6460</cp:revision>
  <cp:lastPrinted>2021-11-30T05:55:24Z</cp:lastPrinted>
  <dcterms:created xsi:type="dcterms:W3CDTF">2018-03-27T06:03:00Z</dcterms:created>
  <dcterms:modified xsi:type="dcterms:W3CDTF">2025-04-11T06:54:41Z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