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2427899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10</a:t>
                      </a:r>
                      <a:r>
                        <a:rPr lang="en-US" dirty="0"/>
                        <a:t>1</a:t>
                      </a:r>
                      <a:r>
                        <a:rPr lang="ru-RU" dirty="0"/>
                        <a:t>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11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11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237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в конце дня дождь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Пыльная буря. Ветер южный с переходом на северо-западный 9-14, порывы 15-18 м/с. Температура воздуха ночью 12-14, днем 24-26 тепла.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на 13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 9-14, днем порывы 15-20 м/с. Температура воздуха 3-5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361294"/>
            <a:ext cx="4514849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327748387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60FB2851-1199-4CF9-BC86-4C25BD9E3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Кеңшілік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661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44</cp:revision>
  <dcterms:modified xsi:type="dcterms:W3CDTF">2025-04-11T09:07:31Z</dcterms:modified>
</cp:coreProperties>
</file>