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790" y="-2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26" y="186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3963" y="62983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55147484"/>
              </p:ext>
            </p:extLst>
          </p:nvPr>
        </p:nvGraphicFramePr>
        <p:xfrm>
          <a:off x="221326" y="6339958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5426" y="162995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229438" y="970893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9915157"/>
              </p:ext>
            </p:extLst>
          </p:nvPr>
        </p:nvGraphicFramePr>
        <p:xfrm>
          <a:off x="184813" y="241824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805691" y="3306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12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юго-западный ночью 3-8, днем 9-14 м/с. Температура воздуха ночью 8-10,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      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13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12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839079" y="2439991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22832478"/>
              </p:ext>
            </p:extLst>
          </p:nvPr>
        </p:nvGraphicFramePr>
        <p:xfrm>
          <a:off x="4874322" y="65107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13963" y="3592118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829838" y="3193249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138778"/>
              </p:ext>
            </p:extLst>
          </p:nvPr>
        </p:nvGraphicFramePr>
        <p:xfrm>
          <a:off x="4973854" y="4013233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27300</TotalTime>
  <Words>651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4858</cp:revision>
  <cp:lastPrinted>2021-07-01T03:56:27Z</cp:lastPrinted>
  <dcterms:created xsi:type="dcterms:W3CDTF">2018-03-27T06:03:00Z</dcterms:created>
  <dcterms:modified xsi:type="dcterms:W3CDTF">2025-04-11T06:45:52Z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