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792506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ночью 3-8, днем 9-14 м/с. Температура воздуха ночью 8-10, днем 24-26 тепла.      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 северо-восточный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372961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24481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4701</cp:revision>
  <cp:lastPrinted>2021-07-01T03:56:27Z</cp:lastPrinted>
  <dcterms:created xsi:type="dcterms:W3CDTF">2018-03-27T06:03:00Z</dcterms:created>
  <dcterms:modified xsi:type="dcterms:W3CDTF">2025-04-11T06:43:09Z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