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3264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590841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 4-9 м/с. Температура воздуха ночью 5-7, днем 18-20 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13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11079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26319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4734</cp:revision>
  <cp:lastPrinted>2021-07-01T03:56:27Z</cp:lastPrinted>
  <dcterms:created xsi:type="dcterms:W3CDTF">2018-03-27T06:03:00Z</dcterms:created>
  <dcterms:modified xsi:type="dcterms:W3CDTF">2025-04-11T06:49:26Z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