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81353417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02328061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11 апреля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12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юго-западный с переходом на северо-западный  8-13 м/с. Температура воздуха ночью 12-14, днем 30-32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апреля,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апреля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14058</TotalTime>
  <Words>619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3524</cp:revision>
  <cp:lastPrinted>2021-07-01T03:56:27Z</cp:lastPrinted>
  <dcterms:created xsi:type="dcterms:W3CDTF">2018-03-27T06:03:00Z</dcterms:created>
  <dcterms:modified xsi:type="dcterms:W3CDTF">2025-04-11T06:57:12Z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