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2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8166368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6960843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12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11</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12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Солтүстік-батыстан солтүстік-шығысқа ауысып жел соғады күші 5-10 м/с. Ауа температурасы түнде 3-5, күндіз 13-15 </a:t>
            </a:r>
            <a:r>
              <a:rPr lang="kk-KZ" sz="1200" kern="1400">
                <a:latin typeface="Times New Roman"/>
                <a:ea typeface="Times New Roman"/>
              </a:rPr>
              <a:t>жылы</a:t>
            </a:r>
            <a:r>
              <a:rPr lang="kk-KZ" sz="1200" smtClean="0">
                <a:latin typeface="Times New Roman" pitchFamily="18" charset="0"/>
                <a:cs typeface="Times New Roman" pitchFamily="18" charset="0"/>
              </a:rPr>
              <a:t>.</a:t>
            </a:r>
          </a:p>
          <a:p>
            <a:pPr algn="just" eaLnBrk="1" hangingPunct="1"/>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12</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13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Солтүстік-шығыстан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6-8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26421</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4469</cp:revision>
  <cp:lastPrinted>2023-02-06T06:57:51Z</cp:lastPrinted>
  <dcterms:created xsi:type="dcterms:W3CDTF">2018-03-27T06:03:00Z</dcterms:created>
  <dcterms:modified xsi:type="dcterms:W3CDTF">2025-04-11T07:11:13Z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