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9622562"/>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өшпелі бұлтты, жауын-шашынсыз. </a:t>
            </a:r>
            <a:r>
              <a:rPr lang="kk-KZ" sz="1200" dirty="0" smtClean="0">
                <a:solidFill>
                  <a:prstClr val="black"/>
                </a:solidFill>
                <a:latin typeface="Times New Roman" pitchFamily="18" charset="0"/>
                <a:cs typeface="Times New Roman" pitchFamily="18" charset="0"/>
              </a:rPr>
              <a:t>Күндіз шаңды дауыл. Жел 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r>
              <a:rPr lang="ru-RU" altLang="ru-RU" sz="200" b="1" dirty="0" smtClean="0">
                <a:latin typeface="Times New Roman" pitchFamily="18" charset="0"/>
                <a:cs typeface="Times New Roman" pitchFamily="18" charset="0"/>
              </a:rPr>
              <a:t>1</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3</a:t>
            </a:r>
            <a:r>
              <a:rPr lang=""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579673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19025</TotalTime>
  <Words>589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3436</cp:revision>
  <cp:lastPrinted>2021-07-01T03:56:27Z</cp:lastPrinted>
  <dcterms:created xsi:type="dcterms:W3CDTF">2018-03-27T06:03:00Z</dcterms:created>
  <dcterms:modified xsi:type="dcterms:W3CDTF">2025-04-11T08:01:11Z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