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786072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11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және </a:t>
            </a:r>
            <a:r>
              <a:rPr lang="ru-RU" sz="1200" dirty="0" smtClean="0">
                <a:latin typeface="Times New Roman" panose="02020603050405020304" pitchFamily="18" charset="0"/>
                <a:cs typeface="Times New Roman" panose="02020603050405020304" pitchFamily="18" charset="0"/>
              </a:rPr>
              <a:t>таңертең жауын-шашын,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 (</a:t>
            </a:r>
            <a:r>
              <a:rPr lang="ru-RU" sz="1200" dirty="0"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көктайғақ</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екпіні </a:t>
            </a:r>
            <a:r>
              <a:rPr lang="kk-KZ" sz="1200" kern="900" dirty="0">
                <a:solidFill>
                  <a:srgbClr val="000000"/>
                </a:solidFill>
                <a:latin typeface="Times New Roman" panose="02020603050405020304" pitchFamily="18" charset="0"/>
                <a:ea typeface="Times New Roman" panose="02020603050405020304" pitchFamily="18" charset="0"/>
              </a:rPr>
              <a:t>15-20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en-US" sz="1200" dirty="0" smtClean="0">
                <a:latin typeface="Times New Roman" panose="02020603050405020304" pitchFamily="18" charset="0"/>
                <a:cs typeface="Times New Roman" panose="02020603050405020304" pitchFamily="18" charset="0"/>
              </a:rPr>
              <a:t>0</a:t>
            </a:r>
            <a:r>
              <a:rPr lang="ru-RU"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2</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7</a:t>
            </a:r>
            <a:r>
              <a:rPr lang="ru-RU"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a:t>
            </a:r>
            <a:r>
              <a:rPr lang="en-US" sz="1200" b="1" dirty="0" smtClean="0">
                <a:solidFill>
                  <a:prstClr val="black"/>
                </a:solidFill>
                <a:latin typeface="Times New Roman" panose="02020603050405020304" pitchFamily="18" charset="0"/>
                <a:cs typeface="Times New Roman" panose="02020603050405020304" pitchFamily="18" charset="0"/>
              </a:rPr>
              <a:t>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a:t>
            </a:r>
            <a:r>
              <a:rPr lang="en-US" sz="1200" b="1" dirty="0" smtClean="0">
                <a:solidFill>
                  <a:prstClr val="black"/>
                </a:solidFill>
                <a:latin typeface="Times New Roman" panose="02020603050405020304" pitchFamily="18" charset="0"/>
                <a:cs typeface="Times New Roman" panose="02020603050405020304" pitchFamily="18" charset="0"/>
              </a:rPr>
              <a:t>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a:t>
            </a:r>
            <a:r>
              <a:rPr lang="en-US" sz="1200" b="1" dirty="0" smtClean="0">
                <a:solidFill>
                  <a:prstClr val="black"/>
                </a:solidFill>
                <a:latin typeface="Times New Roman" panose="02020603050405020304" pitchFamily="18" charset="0"/>
                <a:cs typeface="Times New Roman" panose="02020603050405020304" pitchFamily="18" charset="0"/>
              </a:rPr>
              <a:t>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a:t>
            </a:r>
            <a:r>
              <a:rPr lang="kk-KZ" sz="1200" kern="900" dirty="0" smtClean="0">
                <a:solidFill>
                  <a:srgbClr val="000000"/>
                </a:solidFill>
                <a:latin typeface="Times New Roman" panose="02020603050405020304" pitchFamily="18" charset="0"/>
                <a:ea typeface="Times New Roman" panose="02020603050405020304" pitchFamily="18" charset="0"/>
              </a:rPr>
              <a:t>-12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a:t>
            </a:r>
            <a:r>
              <a:rPr lang="kk-KZ" sz="1200" dirty="0" smtClean="0">
                <a:solidFill>
                  <a:prstClr val="black"/>
                </a:solidFill>
                <a:latin typeface="Times New Roman" panose="02020603050405020304" pitchFamily="18" charset="0"/>
                <a:cs typeface="Times New Roman" panose="02020603050405020304" pitchFamily="18" charset="0"/>
              </a:rPr>
              <a:t>-2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374567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23341</TotalTime>
  <Words>604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4664</cp:revision>
  <cp:lastPrinted>2021-07-01T07:38:07Z</cp:lastPrinted>
  <dcterms:created xsi:type="dcterms:W3CDTF">2018-03-27T06:03:00Z</dcterms:created>
  <dcterms:modified xsi:type="dcterms:W3CDTF">2025-04-11T08:06:09Z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