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8881531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a:t>
                      </a:r>
                      <a:r>
                        <a:rPr lang="en-US" dirty="0"/>
                        <a:t>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10</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64125" y="6166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12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12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күннің соңында жаңбыр, найзағай. Шаңды дауыл. Он</a:t>
            </a:r>
            <a:r>
              <a:rPr lang="ru-RU" altLang="ru-RU" sz="1200" dirty="0" err="1">
                <a:latin typeface="Times New Roman" panose="02020603050405020304" pitchFamily="18" charset="0"/>
                <a:cs typeface="Times New Roman" panose="02020603050405020304" pitchFamily="18" charset="0"/>
              </a:rPr>
              <a:t>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соққан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желдің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кей уақыттарда екпіні 15-18 </a:t>
            </a:r>
            <a:r>
              <a:rPr lang="kk-KZ" sz="1200" dirty="0">
                <a:latin typeface="Times New Roman" pitchFamily="18" charset="0"/>
                <a:cs typeface="Times New Roman" pitchFamily="18" charset="0"/>
              </a:rPr>
              <a:t>м/с. Ауа температурасы түнде 12-14, күндіз      24-26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12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13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жаңбыр. Солтүстік-шығыстан жел соғады, күші 9-14,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жылы.</a:t>
            </a:r>
          </a:p>
        </p:txBody>
      </p:sp>
      <p:graphicFrame>
        <p:nvGraphicFramePr>
          <p:cNvPr id="27" name="Table"/>
          <p:cNvGraphicFramePr/>
          <p:nvPr>
            <p:extLst>
              <p:ext uri="{D42A27DB-BD31-4B8C-83A1-F6EECF244321}">
                <p14:modId xmlns:p14="http://schemas.microsoft.com/office/powerpoint/2010/main" val="200429196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11</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3644" y="238405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1B360950-44C7-4848-A173-74F37873599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191</TotalTime>
  <Words>688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43</cp:revision>
  <dcterms:modified xsi:type="dcterms:W3CDTF">2025-04-11T09:08:22Z</dcterms:modified>
</cp:coreProperties>
</file>