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54609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12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11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12</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таңертең және күндіз екпіні 15-20</a:t>
            </a:r>
            <a:r>
              <a:rPr lang=""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-8°,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-26°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3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шығыстан соғады, күші 5-10 м/с. Ауа температурасы 6-8°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5970871"/>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21516</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3594</cp:revision>
  <cp:lastPrinted>2021-07-01T03:56:27Z</cp:lastPrinted>
  <dcterms:created xsi:type="dcterms:W3CDTF">2018-03-27T06:03:00Z</dcterms:created>
  <dcterms:modified xsi:type="dcterms:W3CDTF">2025-04-11T07:57:19Z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