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796032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12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Оңтүстік-шығыстан жел соғады, күші 4-9 м/с. Ауа температурасы түнде 5-7, күндіз 18-20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екпіні 15-20 м/с. Ауа температурасы түнде 8-10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550098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26098</TotalTime>
  <Words>554</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4704</cp:revision>
  <cp:lastPrinted>2021-07-01T07:38:07Z</cp:lastPrinted>
  <dcterms:created xsi:type="dcterms:W3CDTF">2018-03-27T06:03:00Z</dcterms:created>
  <dcterms:modified xsi:type="dcterms:W3CDTF">2025-04-11T06:49:21Z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