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20" y="-15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101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09945127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12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11</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сәуірден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12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algn="just"/>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аздаған</a:t>
            </a:r>
            <a:r>
              <a:rPr lang="kk-KZ" sz="1100" dirty="0" smtClean="0"/>
              <a:t> </a:t>
            </a:r>
            <a:r>
              <a:rPr lang="kk-KZ" sz="1100" dirty="0" smtClean="0">
                <a:latin typeface="Times New Roman" pitchFamily="18" charset="0"/>
                <a:cs typeface="Times New Roman" pitchFamily="18" charset="0"/>
              </a:rPr>
              <a:t>жаңбыр. Оңтүстіктен соғатын жел солтүстік-батысқа ауысады, </a:t>
            </a:r>
            <a:r>
              <a:rPr lang="kk-KZ" sz="1100" dirty="0" smtClean="0">
                <a:latin typeface="Times New Roman" pitchFamily="18" charset="0"/>
                <a:cs typeface="Times New Roman" pitchFamily="18" charset="0"/>
              </a:rPr>
              <a:t>түнде күші</a:t>
            </a:r>
            <a:r>
              <a:rPr lang="kk-KZ" sz="1100" dirty="0" smtClean="0"/>
              <a:t> </a:t>
            </a:r>
            <a:r>
              <a:rPr lang="kk-KZ"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күндіз күші 15-20 </a:t>
            </a:r>
            <a:r>
              <a:rPr lang="kk-KZ" sz="1100" dirty="0">
                <a:latin typeface="Times New Roman" pitchFamily="18" charset="0"/>
                <a:cs typeface="Times New Roman" pitchFamily="18" charset="0"/>
              </a:rPr>
              <a:t>м/с.  Ауа температурасы түнде </a:t>
            </a:r>
            <a:r>
              <a:rPr lang="ru-RU" sz="1100" dirty="0" err="1" smtClean="0">
                <a:latin typeface="Times New Roman" pitchFamily="18" charset="0"/>
                <a:cs typeface="Times New Roman" pitchFamily="18" charset="0"/>
              </a:rPr>
              <a:t>және</a:t>
            </a:r>
            <a:r>
              <a:rPr lang="ru-RU" sz="1100" dirty="0" smtClean="0"/>
              <a:t>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9-11 </a:t>
            </a:r>
            <a:r>
              <a:rPr lang="kk-KZ" sz="1100" dirty="0">
                <a:latin typeface="Times New Roman" pitchFamily="18" charset="0"/>
                <a:cs typeface="Times New Roman" pitchFamily="18" charset="0"/>
              </a:rPr>
              <a:t>градус жылы.</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13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12</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сәуірден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13</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a:t>
            </a:r>
            <a:r>
              <a:rPr lang="kk-KZ" sz="1100" smtClean="0">
                <a:latin typeface="Times New Roman" pitchFamily="18" charset="0"/>
                <a:cs typeface="Times New Roman" pitchFamily="18" charset="0"/>
              </a:rPr>
              <a:t>ңтүстік-батыстан</a:t>
            </a:r>
            <a:r>
              <a:rPr lang="kk-KZ" sz="1100" smtClean="0">
                <a:latin typeface="Times New Roman" pitchFamily="18" charset="0"/>
                <a:cs typeface="Times New Roman" pitchFamily="18" charset="0"/>
              </a:rPr>
              <a:t>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0-2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altLang="ru-RU" sz="1100" dirty="0" smtClean="0">
                <a:solidFill>
                  <a:srgbClr val="000000"/>
                </a:solidFill>
                <a:latin typeface="Times New Roman" pitchFamily="18" charset="0"/>
                <a:cs typeface="Times New Roman" pitchFamily="18" charset="0"/>
              </a:rPr>
              <a:t>12</a:t>
            </a:r>
            <a:r>
              <a:rPr lang="kk-KZ" sz="1100" dirty="0" smtClean="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 </a:t>
            </a:r>
            <a:r>
              <a:rPr lang="ru-RU" sz="1100" dirty="0" smtClean="0">
                <a:solidFill>
                  <a:srgbClr val="000000"/>
                </a:solidFill>
                <a:latin typeface="Times New Roman" pitchFamily="18" charset="0"/>
                <a:cs typeface="Times New Roman" pitchFamily="18" charset="0"/>
              </a:rPr>
              <a:t>13</a:t>
            </a:r>
            <a:r>
              <a:rPr lang="ru-RU" altLang="ru-RU" sz="1100" dirty="0" smtClean="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16301</TotalTime>
  <Words>554</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6153</cp:revision>
  <cp:lastPrinted>2021-07-01T03:56:27Z</cp:lastPrinted>
  <dcterms:created xsi:type="dcterms:W3CDTF">2018-03-27T06:03:00Z</dcterms:created>
  <dcterms:modified xsi:type="dcterms:W3CDTF">2025-04-11T08:10:50Z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