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07460493"/>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11 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2360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12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11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Оңтүстіктен, оңтүстік-батыстан жел </a:t>
            </a:r>
            <a:r>
              <a:rPr lang="kk-KZ" altLang="ru-RU" sz="1200" dirty="0" smtClean="0">
                <a:latin typeface="Times New Roman" panose="02020603050405020304" pitchFamily="18" charset="0"/>
                <a:cs typeface="Times New Roman" panose="02020603050405020304" pitchFamily="18" charset="0"/>
              </a:rPr>
              <a:t>соғады, түнде </a:t>
            </a:r>
            <a:r>
              <a:rPr lang="kk-KZ" altLang="ru-RU" sz="1200" dirty="0">
                <a:latin typeface="Times New Roman" panose="02020603050405020304" pitchFamily="18" charset="0"/>
                <a:cs typeface="Times New Roman" panose="02020603050405020304" pitchFamily="18" charset="0"/>
              </a:rPr>
              <a:t>3-8, күндіз 9-14 м/с. Ауа температурасы түнде 8-10, күндіз 24-26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13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12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13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Солтүстік-шығыстан жел соғады, күші 9-14, екпіні 15-20 м/с. Ауа температурасы түнде 8-10 градус жылы.</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10792388"/>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24312</TotalTime>
  <Words>572</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4680</cp:revision>
  <cp:lastPrinted>2021-07-01T03:56:27Z</cp:lastPrinted>
  <dcterms:created xsi:type="dcterms:W3CDTF">2018-03-27T06:03:00Z</dcterms:created>
  <dcterms:modified xsi:type="dcterms:W3CDTF">2025-04-11T06:46:28Z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