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878826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12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оңтүстік-батыстан жел соғады, түнде 3-8, күндіз 9-14 м/с. Ауа температурасы түнде 8-10, күндіз 24-26 градус жылы.</a:t>
            </a:r>
            <a:endParaRPr lang="ru-RU" altLang="ru-RU" sz="115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13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Солтүстік-шығыстан жел соғады, күші 9-14, екпіні 15-20 м/с. </a:t>
            </a:r>
            <a:r>
              <a:rPr lang="kk-KZ" altLang="ru-RU" sz="1200">
                <a:latin typeface="Times New Roman" panose="02020603050405020304" pitchFamily="18" charset="0"/>
                <a:cs typeface="Times New Roman" panose="02020603050405020304" pitchFamily="18" charset="0"/>
              </a:rPr>
              <a:t>Ауа температурасы түнде 8-10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592450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26204</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4782</cp:revision>
  <cp:lastPrinted>2021-07-01T07:38:07Z</cp:lastPrinted>
  <dcterms:created xsi:type="dcterms:W3CDTF">2018-03-27T06:03:00Z</dcterms:created>
  <dcterms:modified xsi:type="dcterms:W3CDTF">2025-04-11T06:46:15Z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