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3851124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6-8°,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днем 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28-30°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восточный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93796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25122" y="322470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7358969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19954</TotalTime>
  <Words>565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3409</cp:revision>
  <cp:lastPrinted>2021-07-01T03:56:27Z</cp:lastPrinted>
  <dcterms:created xsi:type="dcterms:W3CDTF">2018-03-27T06:03:00Z</dcterms:created>
  <dcterms:modified xsi:type="dcterms:W3CDTF">2025-04-12T06:16:30Z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