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334695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до 20 ч. 13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северный 9-14 м/с. Температура воздуха ночью 7-9, днем 15-17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Облачно, дождь.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83855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ночью 14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42811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6463</cp:revision>
  <cp:lastPrinted>2021-11-30T05:55:24Z</cp:lastPrinted>
  <dcterms:created xsi:type="dcterms:W3CDTF">2018-03-27T06:03:00Z</dcterms:created>
  <dcterms:modified xsi:type="dcterms:W3CDTF">2025-04-12T07:00:38Z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