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6041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7790" y="2633448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4131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временами дождь. Ветер северо-восточный с переходом на северо-западный 5-10 м/с. Температура воздуха ночью 8-10, днем 14-16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7468" y="3526489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28176</TotalTime>
  <Words>600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3817</cp:revision>
  <cp:lastPrinted>2021-10-15T03:50:29Z</cp:lastPrinted>
  <dcterms:created xsi:type="dcterms:W3CDTF">2018-03-27T06:03:00Z</dcterms:created>
  <dcterms:modified xsi:type="dcterms:W3CDTF">2025-04-12T06:53:26Z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