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6FB86B8-EEC0-43CF-9A0B-0CC565815BF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80120463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4CD2B-2901-4ADB-A2A1-7D09DC7C12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6CFDB-171B-4918-94E7-2DFF6F6EE9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8DD7B-F60B-4FC4-83E5-49EC003A46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A53E8-6E7B-44BC-9E2B-1436AB19BD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3F030-7BD3-42B6-935B-EEE362F96C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439F6-D127-4420-A687-9C6701F2FA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1E463-D11E-4CF2-A9DE-6A7AC846BA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773F5-4156-4389-B243-68C5B568B7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969E2-D580-4C9A-9BD8-046BE629DC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7AA33-15C0-4630-B86F-ECFBF7863F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19F2F-2BD6-4F10-94EB-3320F16E4B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7574EFC-064D-42A0-9DDB-983C18BD37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102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altLang="zh-CN" sz="1400" b="1" i="1" dirty="0" smtClean="0">
                <a:solidFill>
                  <a:srgbClr val="002060"/>
                </a:solidFill>
                <a:cs typeface="宋体"/>
              </a:rPr>
              <a:t>12</a:t>
            </a:r>
            <a:r>
              <a:rPr lang="en-US" altLang="zh-CN" sz="1400" b="1" i="1" dirty="0" smtClean="0">
                <a:solidFill>
                  <a:srgbClr val="002060"/>
                </a:solidFill>
                <a:cs typeface="宋体"/>
              </a:rPr>
              <a:t> </a:t>
            </a: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апреля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7215" y="116011"/>
            <a:ext cx="4948610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апреля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</a:t>
            </a:r>
            <a:r>
              <a:rPr lang="ru-RU" sz="1100" dirty="0">
                <a:solidFill>
                  <a:schemeClr val="tx1"/>
                </a:solidFill>
              </a:rPr>
              <a:t>3-8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11-13,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27-29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14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западный, северо-западный </a:t>
            </a:r>
            <a:r>
              <a:rPr lang="ru-RU" sz="1100" dirty="0" smtClean="0">
                <a:solidFill>
                  <a:schemeClr val="tx1"/>
                </a:solidFill>
              </a:rPr>
              <a:t>4-9 м/с.</a:t>
            </a:r>
            <a:r>
              <a:rPr lang="ru-RU" sz="1100" dirty="0">
                <a:solidFill>
                  <a:schemeClr val="tx1"/>
                </a:solidFill>
              </a:rPr>
              <a:t>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13-15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7772329"/>
              </p:ext>
            </p:extLst>
          </p:nvPr>
        </p:nvGraphicFramePr>
        <p:xfrm>
          <a:off x="4818063" y="4046538"/>
          <a:ext cx="4937125" cy="211804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0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281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51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13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апреля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14 апреля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12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апреля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2024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Кисебаев Д.К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24462</TotalTime>
  <Words>767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5776</cp:revision>
  <cp:lastPrinted>2021-07-01T09:11:30Z</cp:lastPrinted>
  <dcterms:created xsi:type="dcterms:W3CDTF">2018-03-27T06:03:00Z</dcterms:created>
  <dcterms:modified xsi:type="dcterms:W3CDTF">2025-04-12T06:58:36Z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