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383721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м/с. Температура воздуха ночью 9-11, днем 23-25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14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13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Ночью и утром туман. Ветер северо-западный, северный 9-14, порывы 15-20 м/с. Температура воздуха ночью 5-7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287911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24489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4701</cp:revision>
  <cp:lastPrinted>2021-07-01T03:56:27Z</cp:lastPrinted>
  <dcterms:created xsi:type="dcterms:W3CDTF">2018-03-27T06:03:00Z</dcterms:created>
  <dcterms:modified xsi:type="dcterms:W3CDTF">2025-04-12T07:58:00Z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