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7195436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102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12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12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23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дождь.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                           северо-восточный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15-18 м/с. Температура воздуха ночью 5-7, днем 10-12 тепла.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на 14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временами сильный.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 9-14, порывы 15-20 м/с. Температура воздуха 2-4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61294"/>
            <a:ext cx="4514849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858684564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0,1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827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0,2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0,1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0FB2851-1199-4CF9-BC86-4C25BD9E3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Жандосова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634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49</cp:revision>
  <dcterms:modified xsi:type="dcterms:W3CDTF">2025-04-12T08:04:10Z</dcterms:modified>
</cp:coreProperties>
</file>