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528" y="19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9953614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№102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апреля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апреля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апреля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7476835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осадков. Ночью и утром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туман.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1-3,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13-15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апреля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14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Ветер западный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3-8 м/с. Температура воздуха 0-2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Ищанов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29984</TotalTime>
  <Words>595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5663</cp:revision>
  <cp:lastPrinted>2021-07-01T03:56:27Z</cp:lastPrinted>
  <dcterms:created xsi:type="dcterms:W3CDTF">2018-03-27T06:03:00Z</dcterms:created>
  <dcterms:modified xsi:type="dcterms:W3CDTF">2025-04-12T07:05:23Z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