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37921872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13</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3637" y="61668"/>
            <a:ext cx="4801237"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14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және таңертең жаауын-шашын, кей уақыттарда қатты жауын-шашын (жаңбыр, қар), тұман. С</a:t>
            </a:r>
            <a:r>
              <a:rPr lang="ru-RU" altLang="ru-RU" sz="1200" dirty="0" err="1">
                <a:latin typeface="Times New Roman" panose="02020603050405020304" pitchFamily="18" charset="0"/>
                <a:cs typeface="Times New Roman" panose="02020603050405020304" pitchFamily="18" charset="0"/>
              </a:rPr>
              <a:t>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1-3, күндіз 13-15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14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15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 (жаңбыр, қар). Солтүстік-шығыстан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жылы.</a:t>
            </a:r>
          </a:p>
        </p:txBody>
      </p:sp>
      <p:graphicFrame>
        <p:nvGraphicFramePr>
          <p:cNvPr id="27" name="Table"/>
          <p:cNvGraphicFramePr/>
          <p:nvPr>
            <p:extLst>
              <p:ext uri="{D42A27DB-BD31-4B8C-83A1-F6EECF244321}">
                <p14:modId xmlns:p14="http://schemas.microsoft.com/office/powerpoint/2010/main" val="263105553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31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31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85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624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13</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583089"/>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1B360950-44C7-4848-A173-74F37873599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365</TotalTime>
  <Words>666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52</cp:revision>
  <dcterms:modified xsi:type="dcterms:W3CDTF">2025-04-13T08:28:03Z</dcterms:modified>
</cp:coreProperties>
</file>