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89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866090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жаңбыр, найзағай, тұман. Солтүстік-батыстан, солтүстіктен жел соғады, күші 7-12, түнде екпіні 15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Түнде және таңертең тұман. Солтүстіктен, солтүстік-батыстан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тепла.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89016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24318</TotalTime>
  <Words>586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4683</cp:revision>
  <cp:lastPrinted>2021-07-01T03:56:27Z</cp:lastPrinted>
  <dcterms:created xsi:type="dcterms:W3CDTF">2018-03-27T06:03:00Z</dcterms:created>
  <dcterms:modified xsi:type="dcterms:W3CDTF">2025-04-13T08:38:38Z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