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8483" autoAdjust="0"/>
  </p:normalViewPr>
  <p:slideViewPr>
    <p:cSldViewPr>
      <p:cViewPr>
        <p:scale>
          <a:sx n="117" d="100"/>
          <a:sy n="117" d="100"/>
        </p:scale>
        <p:origin x="-19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68518102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2840634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699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Аздған </a:t>
            </a:r>
            <a:r>
              <a:rPr lang="kk-KZ" sz="1200" kern="1400" dirty="0">
                <a:latin typeface="Times New Roman"/>
                <a:ea typeface="Times New Roman"/>
              </a:rPr>
              <a:t>бұлтты, жауын-шашынсыз. Солтүстік-шығыстан жел соғады, </a:t>
            </a:r>
            <a:r>
              <a:rPr lang="kk-KZ" sz="1200" kern="1400" dirty="0" smtClean="0">
                <a:latin typeface="Times New Roman"/>
                <a:ea typeface="Times New Roman"/>
              </a:rPr>
              <a:t>күші </a:t>
            </a:r>
            <a:r>
              <a:rPr lang="kk-KZ" sz="1200" kern="1400" dirty="0" smtClean="0">
                <a:latin typeface="Times New Roman"/>
                <a:ea typeface="Times New Roman"/>
              </a:rPr>
              <a:t>2-7</a:t>
            </a:r>
            <a:r>
              <a:rPr lang="kk-KZ" sz="1200" kern="1400" dirty="0" smtClean="0">
                <a:latin typeface="Times New Roman"/>
                <a:ea typeface="Times New Roman"/>
              </a:rPr>
              <a:t>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6-8</a:t>
            </a:r>
            <a:r>
              <a:rPr lang="kk-KZ" sz="1200" kern="1400" dirty="0" smtClean="0">
                <a:latin typeface="Times New Roman"/>
                <a:ea typeface="Times New Roman"/>
              </a:rPr>
              <a:t>, </a:t>
            </a:r>
            <a:r>
              <a:rPr lang="kk-KZ" sz="1200" kern="1400" dirty="0">
                <a:latin typeface="Times New Roman"/>
                <a:ea typeface="Times New Roman"/>
              </a:rPr>
              <a:t>күндіз </a:t>
            </a:r>
            <a:r>
              <a:rPr lang="kk-KZ" sz="1200" kern="1400" dirty="0" smtClean="0">
                <a:latin typeface="Times New Roman"/>
                <a:ea typeface="Times New Roman"/>
              </a:rPr>
              <a:t>18-20 </a:t>
            </a:r>
            <a:r>
              <a:rPr lang="kk-KZ" sz="1200" kern="1400" dirty="0">
                <a:latin typeface="Times New Roman"/>
                <a:ea typeface="Times New Roman"/>
              </a:rPr>
              <a:t>жылы.</a:t>
            </a:r>
            <a:endParaRPr lang="ru-RU" altLang="ru-RU" sz="1200" b="1" dirty="0" smtClean="0">
              <a:latin typeface="Times New Roman" pitchFamily="18" charset="0"/>
              <a:cs typeface="Times New Roman" pitchFamily="18" charset="0"/>
            </a:endParaRPr>
          </a:p>
          <a:p>
            <a:pPr algn="ctr"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 шашынсыз.</a:t>
            </a:r>
            <a:r>
              <a:rPr lang="kk-KZ" sz="1200" kern="1400" dirty="0" smtClean="0">
                <a:solidFill>
                  <a:prstClr val="black"/>
                </a:solidFill>
                <a:latin typeface="Times New Roman"/>
                <a:ea typeface="Times New Roman"/>
              </a:rPr>
              <a:t> Солтүстік-шығыстан, солтүстіктен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1-6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7-9</a:t>
            </a:r>
            <a:r>
              <a:rPr lang="kk-KZ" sz="1200" kern="1400" dirty="0" smtClean="0">
                <a:latin typeface="Times New Roman"/>
                <a:ea typeface="Times New Roman"/>
              </a:rPr>
              <a:t>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26431</TotalTime>
  <Words>572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4474</cp:revision>
  <cp:lastPrinted>2023-02-06T06:57:51Z</cp:lastPrinted>
  <dcterms:created xsi:type="dcterms:W3CDTF">2018-03-27T06:03:00Z</dcterms:created>
  <dcterms:modified xsi:type="dcterms:W3CDTF">2025-04-13T07:46:22Z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