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300"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418367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0826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itchFamily="18" charset="0"/>
                <a:cs typeface="Times New Roman" pitchFamily="18" charset="0"/>
              </a:rPr>
              <a:t>14 </a:t>
            </a:r>
            <a:r>
              <a:rPr lang="ru-RU" altLang="ru-RU" sz="1200" b="1" dirty="0" err="1">
                <a:solidFill>
                  <a:prstClr val="black"/>
                </a:solidFill>
                <a:latin typeface="Times New Roman" pitchFamily="18" charset="0"/>
                <a:cs typeface="Times New Roman" pitchFamily="18" charset="0"/>
              </a:rPr>
              <a:t>сәуірге</a:t>
            </a:r>
            <a:endParaRPr lang="ru-RU" altLang="ru-RU" sz="1200" b="1" dirty="0">
              <a:solidFill>
                <a:prstClr val="black"/>
              </a:solidFill>
              <a:latin typeface="Times New Roman" pitchFamily="18" charset="0"/>
              <a:cs typeface="Times New Roman" pitchFamily="18" charset="0"/>
            </a:endParaRPr>
          </a:p>
          <a:p>
            <a:pPr algn="ctr">
              <a:spcBef>
                <a:spcPts val="0"/>
              </a:spcBef>
              <a:defRPr/>
            </a:pPr>
            <a:r>
              <a:rPr lang="kk-KZ" altLang="ru-RU" sz="1200" b="1" dirty="0" smtClean="0">
                <a:latin typeface="Times New Roman" pitchFamily="18" charset="0"/>
                <a:cs typeface="Times New Roman" pitchFamily="18" charset="0"/>
              </a:rPr>
              <a:t>13 сәуір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14</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күндіз жаңбыр, найзағай. Жел оңтүстік-шығыстан соғады,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9-14,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15-20,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23</a:t>
            </a:r>
            <a:r>
              <a:rPr lang=""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9-11°,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5 </a:t>
            </a:r>
            <a:r>
              <a:rPr lang="ru-RU" altLang="ru-RU" sz="1200" b="1" dirty="0" err="1" smtClean="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4 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5 </a:t>
            </a:r>
            <a:r>
              <a:rPr 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солтүстік-батыстан соғады, күші 5-10 м/с. 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58286865"/>
              </p:ext>
            </p:extLst>
          </p:nvPr>
        </p:nvGraphicFramePr>
        <p:xfrm>
          <a:off x="5017183"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0" name="TextBox 13"/>
          <p:cNvSpPr txBox="1"/>
          <p:nvPr/>
        </p:nvSpPr>
        <p:spPr>
          <a:xfrm>
            <a:off x="5044852" y="22360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7183"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a:t>
            </a:r>
            <a:r>
              <a:rPr lang=""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21580</TotalTime>
  <Words>653</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3600</cp:revision>
  <cp:lastPrinted>2021-07-01T03:56:27Z</cp:lastPrinted>
  <dcterms:created xsi:type="dcterms:W3CDTF">2018-03-27T06:03:00Z</dcterms:created>
  <dcterms:modified xsi:type="dcterms:W3CDTF">2025-04-13T08:27:50Z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