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7851587"/>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14 сәуірде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2025 13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14 </a:t>
            </a:r>
            <a:r>
              <a:rPr lang="ru-RU" altLang="ru-RU" sz="1200" b="1" dirty="0" err="1" smtClean="0">
                <a:solidFill>
                  <a:srgbClr val="000000"/>
                </a:solidFill>
                <a:latin typeface="Times New Roman" pitchFamily="18" charset="0"/>
                <a:cs typeface="Times New Roman" pitchFamily="18" charset="0"/>
              </a:rPr>
              <a:t>сәуір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a:t>
            </a:r>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атыстан 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6-11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0-2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үсік</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13-15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15 сәуір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14 </a:t>
            </a:r>
            <a:r>
              <a:rPr lang="ru-RU" sz="1200" b="1" dirty="0" err="1" smtClean="0">
                <a:solidFill>
                  <a:srgbClr val="000000"/>
                </a:solidFill>
                <a:latin typeface="Times New Roman" pitchFamily="18" charset="0"/>
                <a:cs typeface="Times New Roman" pitchFamily="18" charset="0"/>
              </a:rPr>
              <a:t>сәуір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15 сәуір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2-7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9911805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2110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сәуірдегі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1" y="221580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14 сәуір, 15 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Аманжолқызы 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24901</TotalTime>
  <Words>512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5518</cp:revision>
  <cp:lastPrinted>2021-07-01T07:38:07Z</cp:lastPrinted>
  <dcterms:created xsi:type="dcterms:W3CDTF">2018-03-27T06:03:00Z</dcterms:created>
  <dcterms:modified xsi:type="dcterms:W3CDTF">2025-04-13T09:12:34Z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