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68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381545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90475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4-6 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28161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</cp:lastModifiedBy>
  <cp:revision>3817</cp:revision>
  <cp:lastPrinted>2021-10-15T03:50:29Z</cp:lastPrinted>
  <dcterms:created xsi:type="dcterms:W3CDTF">2018-03-27T06:03:00Z</dcterms:created>
  <dcterms:modified xsi:type="dcterms:W3CDTF">2025-04-14T06:01:12Z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