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7" d="100"/>
          <a:sy n="77" d="100"/>
        </p:scale>
        <p:origin x="67" y="86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6" y="215901"/>
            <a:ext cx="4732975" cy="6818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2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2462698038"/>
              </p:ext>
            </p:extLst>
          </p:nvPr>
        </p:nvGraphicFramePr>
        <p:xfrm>
          <a:off x="307975" y="2589211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ru-RU" dirty="0"/>
                        <a:t>104</a:t>
                      </a:r>
                      <a:endParaRPr sz="1400"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kk-KZ" dirty="0"/>
                        <a:t>1</a:t>
                      </a:r>
                      <a:r>
                        <a:rPr lang="en-US" dirty="0"/>
                        <a:t>4</a:t>
                      </a:r>
                      <a:r>
                        <a:rPr dirty="0"/>
                        <a:t> </a:t>
                      </a:r>
                      <a:r>
                        <a:rPr lang="ru-RU" dirty="0"/>
                        <a:t>апреля</a:t>
                      </a:r>
                      <a:r>
                        <a:rPr sz="1200" dirty="0"/>
                        <a:t> 2025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/>
        </p:nvGraphicFramePr>
        <p:xfrm>
          <a:off x="5024437" y="6308725"/>
          <a:ext cx="4824412" cy="321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272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ПДК согласно «Санитарно-эпидемиологическим правилам и нормам к атмосферному воздуху»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от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25851"/>
            <a:ext cx="4717099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на</a:t>
            </a:r>
            <a:r>
              <a:rPr dirty="0"/>
              <a:t> </a:t>
            </a:r>
            <a:r>
              <a:rPr lang="kk-KZ" dirty="0"/>
              <a:t>1</a:t>
            </a:r>
            <a:r>
              <a:rPr lang="en-US" dirty="0"/>
              <a:t>4</a:t>
            </a:r>
            <a:r>
              <a:rPr lang="ru-RU" dirty="0"/>
              <a:t> апреля</a:t>
            </a:r>
            <a:r>
              <a:rPr dirty="0"/>
              <a:t> 2025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5070157" y="339420"/>
            <a:ext cx="4623437" cy="232370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Астана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15 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14 апреля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15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ru-RU" altLang="ru-RU" sz="4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lnSpc>
                <a:spcPct val="115000"/>
              </a:lnSpc>
              <a:spcBef>
                <a:spcPct val="0"/>
              </a:spcBef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Переменная облачность, временами дождь. Ветер юго-западный с переходом на северо-западный 9-14 м/с. Температура воздуха ночью 3-5, днем 12-14 тепла.</a:t>
            </a: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Bef>
                <a:spcPct val="0"/>
              </a:spcBef>
            </a:pPr>
            <a:r>
              <a:rPr lang="ru-RU" altLang="ru-RU" sz="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16 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15 апреля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16 апреля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hangingPunct="1">
              <a:spcBef>
                <a:spcPct val="0"/>
              </a:spcBef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в первой половине ночи осадки (дождь, снег).</a:t>
            </a:r>
            <a:r>
              <a:rPr lang="kk-KZ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северо-западный, западный 9-14, порывы 15-20 м/с. Температура воздуха 0-2 тепла.</a:t>
            </a:r>
          </a:p>
        </p:txBody>
      </p:sp>
      <p:sp>
        <p:nvSpPr>
          <p:cNvPr id="29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/>
          <p:cNvSpPr txBox="1"/>
          <p:nvPr/>
        </p:nvSpPr>
        <p:spPr>
          <a:xfrm>
            <a:off x="5096351" y="2770666"/>
            <a:ext cx="4607561" cy="830993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marL="0" marR="0" lvl="0" indent="361950" algn="just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cs typeface="Times New Roman"/>
                <a:sym typeface="Times New Roman"/>
              </a:rPr>
              <a:t>Метеорологические условия будут способствовать </a:t>
            </a:r>
            <a:r>
              <a: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cs typeface="Times New Roman"/>
                <a:sym typeface="Times New Roman"/>
              </a:rPr>
              <a:t>рассеиванию</a:t>
            </a:r>
            <a:r>
              <a: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cs typeface="Times New Roman"/>
                <a:sym typeface="Times New Roman"/>
              </a:rPr>
              <a:t> загрязняющих веществ в атмосфере города.</a:t>
            </a:r>
          </a:p>
          <a:p>
            <a:pPr marL="0" marR="0" lvl="0" indent="361950" algn="just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cs typeface="Times New Roman"/>
                <a:sym typeface="Times New Roman"/>
              </a:rPr>
              <a:t>В целом по городу ожидается </a:t>
            </a:r>
            <a:r>
              <a: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cs typeface="Times New Roman"/>
                <a:sym typeface="Times New Roman"/>
              </a:rPr>
              <a:t>пониженный </a:t>
            </a:r>
            <a:r>
              <a: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cs typeface="Times New Roman"/>
                <a:sym typeface="Times New Roman"/>
              </a:rPr>
              <a:t>уровень загрязнения воздуха.</a:t>
            </a:r>
          </a:p>
        </p:txBody>
      </p:sp>
      <p:graphicFrame>
        <p:nvGraphicFramePr>
          <p:cNvPr id="30" name="Table"/>
          <p:cNvGraphicFramePr/>
          <p:nvPr>
            <p:extLst>
              <p:ext uri="{D42A27DB-BD31-4B8C-83A1-F6EECF244321}">
                <p14:modId xmlns:p14="http://schemas.microsoft.com/office/powerpoint/2010/main" val="2066422294"/>
              </p:ext>
            </p:extLst>
          </p:nvPr>
        </p:nvGraphicFramePr>
        <p:xfrm>
          <a:off x="5024437" y="4140200"/>
          <a:ext cx="4667248" cy="2062161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7954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3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1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 вещество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 концентрация, мкг/м3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Кратность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24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24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61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</a:t>
                      </a: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781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</a:t>
                      </a: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39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</a:t>
                      </a: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7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</a:t>
                      </a: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9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6" y="2217738"/>
            <a:ext cx="4717100" cy="2751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В городе Астана наблюдения за уровнем загрязнения атмосферного воздуха проводится на 10 постах наблюдения: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 – ул.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2 – проспект Республики, 35 (школа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3 – Телжан Шонанұлы 47, район лесозавода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4 – ул. Лепсы,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5 – пр.Туран , 2/1  центральная спасательная станция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6 – ул. Акжол, район отстойника сточных вод «Астана Тазалык»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7 – ул. Туркестан,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8 –  ул. Бабатайулы, д. 24, Коктал-1, Сарыаркинский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9 –  ул. А. Байтурсынова, 25, Мечеть Х.Султан, Алматинский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10 – ул. К. Мунайтпасова, 13, Алматинский район</a:t>
            </a:r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4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1" y="4877768"/>
            <a:ext cx="4494406" cy="1364536"/>
            <a:chOff x="0" y="0"/>
            <a:chExt cx="4494404" cy="1364534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547669"/>
              <a:ext cx="4041652" cy="816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09" cy="606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4" cy="275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2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5024437" y="6215062"/>
            <a:ext cx="4521202" cy="24621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>
                <a:latin typeface="+mj-lt"/>
                <a:ea typeface="+mj-ea"/>
                <a:cs typeface="+mj-cs"/>
                <a:sym typeface="Calibri"/>
              </a:defRPr>
            </a:pPr>
            <a:r>
              <a:rPr dirty="0"/>
              <a:t>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:   </a:t>
            </a:r>
            <a:r>
              <a:rPr lang="ru-RU" dirty="0" err="1">
                <a:latin typeface="Times New Roman"/>
                <a:ea typeface="Times New Roman"/>
                <a:cs typeface="Times New Roman"/>
                <a:sym typeface="Times New Roman"/>
              </a:rPr>
              <a:t>Туяк</a:t>
            </a: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 С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./</a:t>
            </a:r>
            <a:r>
              <a:rPr lang="ru-RU" dirty="0" err="1">
                <a:latin typeface="Times New Roman"/>
                <a:ea typeface="Times New Roman"/>
                <a:cs typeface="Times New Roman"/>
                <a:sym typeface="Times New Roman"/>
              </a:rPr>
              <a:t>Калманбаева</a:t>
            </a: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 Р.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4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1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3"/>
            <a:ext cx="4683762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71</TotalTime>
  <Words>653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Нурай Айгисинова</dc:creator>
  <cp:lastModifiedBy>Corobor4</cp:lastModifiedBy>
  <cp:revision>32</cp:revision>
  <dcterms:modified xsi:type="dcterms:W3CDTF">2025-04-14T09:06:14Z</dcterms:modified>
</cp:coreProperties>
</file>