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21477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небольшие осадки (дождь, снег). Ветер ночью 2-7 м/с, днем 7-12 м/с. Температура воздуха ночью 5-7,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92701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22582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3580</cp:revision>
  <cp:lastPrinted>2021-07-01T03:56:27Z</cp:lastPrinted>
  <dcterms:created xsi:type="dcterms:W3CDTF">2018-03-27T06:03:00Z</dcterms:created>
  <dcterms:modified xsi:type="dcterms:W3CDTF">2025-04-14T07:05:52Z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