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2995961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днем гроза. Ветер юго-западный с переходом на северо-западный 7-12 м/с. Температура воздуха ночью 3-5, днем 13-15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16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северо-западный, северный 9-14 м/с. Температура воздуха ночью 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70969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24489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4705</cp:revision>
  <cp:lastPrinted>2021-07-01T03:56:27Z</cp:lastPrinted>
  <dcterms:created xsi:type="dcterms:W3CDTF">2018-03-27T06:03:00Z</dcterms:created>
  <dcterms:modified xsi:type="dcterms:W3CDTF">2025-04-14T07:58:34Z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