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02719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северо-западный, западный 9-14 м/с. Температура воздуха ночью 4-6,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42070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4547</TotalTime>
  <Words>551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642</cp:revision>
  <cp:lastPrinted>2021-07-01T03:56:27Z</cp:lastPrinted>
  <dcterms:created xsi:type="dcterms:W3CDTF">2024-09-22T07:48:17Z</dcterms:created>
  <dcterms:modified xsi:type="dcterms:W3CDTF">2025-04-14T08:02:20Z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