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268" autoAdjust="0"/>
  </p:normalViewPr>
  <p:slideViewPr>
    <p:cSldViewPr showGuides="1">
      <p:cViewPr varScale="1">
        <p:scale>
          <a:sx n="86" d="100"/>
          <a:sy n="86" d="100"/>
        </p:scale>
        <p:origin x="1656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8689314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0536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104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14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апреля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270255"/>
            <a:ext cx="4390332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апреля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14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до 20 ч. 15 апреля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утром и днем дождь. Ветер северо-западный 9-14 м/с. Температура воздуха ночью 3-5, днем 14-16 тепла.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  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16 апреля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15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без осадков. </a:t>
            </a:r>
            <a:r>
              <a:rPr lang="ru-RU" sz="1100">
                <a:latin typeface="Times New Roman" panose="02020603050405020304" pitchFamily="18" charset="0"/>
                <a:ea typeface="SimSun" panose="02010600030101010101" pitchFamily="2" charset="-122"/>
              </a:rPr>
              <a:t>Ветер западный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0-2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5010648"/>
              </p:ext>
            </p:extLst>
          </p:nvPr>
        </p:nvGraphicFramePr>
        <p:xfrm>
          <a:off x="5134650" y="3763600"/>
          <a:ext cx="4528802" cy="24066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апреля, ночью 16 апреля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Бактыбай М.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42944</TotalTime>
  <Words>661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6472</cp:revision>
  <cp:lastPrinted>2021-11-30T05:55:24Z</cp:lastPrinted>
  <dcterms:created xsi:type="dcterms:W3CDTF">2018-03-27T06:03:00Z</dcterms:created>
  <dcterms:modified xsi:type="dcterms:W3CDTF">2025-04-14T07:43:51Z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