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6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905283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96631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Ночью и утром туман. Ветер северо-западный с переходом на юго-западный 5-10 м/с. Температура воздуха ночью заморозки 1-3 градуса, днем 14-16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2-7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30047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5670</cp:revision>
  <cp:lastPrinted>2021-07-01T03:56:27Z</cp:lastPrinted>
  <dcterms:created xsi:type="dcterms:W3CDTF">2018-03-27T06:03:00Z</dcterms:created>
  <dcterms:modified xsi:type="dcterms:W3CDTF">2025-04-14T07:21:04Z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