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81264107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временами дождь, днем гроза. Ветер юго-западный с переходом на северо-западный 7-12 м/с. Температура воздуха ночью 3-5, днем 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снег).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северо-западный, 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280403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27310</TotalTime>
  <Words>652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4862</cp:revision>
  <cp:lastPrinted>2021-07-01T03:56:27Z</cp:lastPrinted>
  <dcterms:created xsi:type="dcterms:W3CDTF">2018-03-27T06:03:00Z</dcterms:created>
  <dcterms:modified xsi:type="dcterms:W3CDTF">2025-04-14T07:58:20Z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