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21102632"/>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28524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14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a:latin typeface="Times New Roman" panose="02020603050405020304" pitchFamily="18" charset="0"/>
                <a:cs typeface="Times New Roman" panose="02020603050405020304" pitchFamily="18" charset="0"/>
              </a:rPr>
              <a:t>Оңтүстік-батыстан соғатын жел солтүстік-батысқа ауысады, </a:t>
            </a:r>
            <a:r>
              <a:rPr lang="kk-KZ" altLang="ru-RU" sz="1200" dirty="0">
                <a:latin typeface="Times New Roman" panose="02020603050405020304" pitchFamily="18" charset="0"/>
                <a:cs typeface="Times New Roman" panose="02020603050405020304" pitchFamily="18" charset="0"/>
              </a:rPr>
              <a:t>күші </a:t>
            </a:r>
            <a:r>
              <a:rPr lang="kk-KZ" altLang="ru-RU" sz="1200" dirty="0" smtClean="0">
                <a:latin typeface="Times New Roman" panose="02020603050405020304" pitchFamily="18" charset="0"/>
                <a:cs typeface="Times New Roman" panose="02020603050405020304" pitchFamily="18" charset="0"/>
              </a:rPr>
              <a:t>5-10 м/с</a:t>
            </a:r>
            <a:r>
              <a:rPr lang="kk-KZ" altLang="ru-RU" sz="1200" dirty="0">
                <a:latin typeface="Times New Roman" panose="02020603050405020304" pitchFamily="18" charset="0"/>
                <a:cs typeface="Times New Roman" panose="02020603050405020304" pitchFamily="18" charset="0"/>
              </a:rPr>
              <a:t>.</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16-18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ct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16 </a:t>
            </a:r>
            <a:r>
              <a:rPr lang="ru-RU" altLang="ru-RU" sz="1150" b="1" dirty="0" err="1">
                <a:latin typeface="Times New Roman" panose="02020603050405020304" pitchFamily="18" charset="0"/>
                <a:cs typeface="Times New Roman" panose="02020603050405020304" pitchFamily="18" charset="0"/>
              </a:rPr>
              <a:t>сәуірге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15 </a:t>
            </a:r>
            <a:r>
              <a:rPr lang="ru-RU" sz="1150" b="1" dirty="0" err="1">
                <a:latin typeface="Times New Roman" panose="02020603050405020304" pitchFamily="18" charset="0"/>
                <a:cs typeface="Times New Roman" panose="02020603050405020304" pitchFamily="18" charset="0"/>
              </a:rPr>
              <a:t>сәуір</a:t>
            </a:r>
            <a:r>
              <a:rPr lang="kk-KZ"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16 </a:t>
            </a:r>
            <a:r>
              <a:rPr lang="ru-RU" sz="1150" b="1" dirty="0" err="1">
                <a:latin typeface="Times New Roman" panose="02020603050405020304" pitchFamily="18" charset="0"/>
                <a:cs typeface="Times New Roman" panose="02020603050405020304" pitchFamily="18" charset="0"/>
              </a:rPr>
              <a:t>сәуір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жаңбыр. </a:t>
            </a:r>
            <a:r>
              <a:rPr lang="kk-KZ" altLang="ru-RU" sz="1200" dirty="0" smtClean="0">
                <a:latin typeface="Times New Roman" panose="02020603050405020304" pitchFamily="18" charset="0"/>
                <a:cs typeface="Times New Roman" panose="02020603050405020304" pitchFamily="18" charset="0"/>
              </a:rPr>
              <a:t>Солтүстік-батыстан</a:t>
            </a:r>
            <a:r>
              <a:rPr lang="kk-KZ" altLang="ru-RU" sz="1200" dirty="0">
                <a:latin typeface="Times New Roman" panose="02020603050405020304" pitchFamily="18" charset="0"/>
                <a:cs typeface="Times New Roman" panose="02020603050405020304" pitchFamily="18" charset="0"/>
              </a:rPr>
              <a:t>, солтүстіктен жел соғады,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a:t>
            </a:r>
            <a:r>
              <a:rPr lang="ru-RU" sz="1200" dirty="0" smtClean="0">
                <a:latin typeface="Times New Roman" panose="02020603050405020304" pitchFamily="18" charset="0"/>
                <a:cs typeface="Times New Roman" panose="02020603050405020304" pitchFamily="18" charset="0"/>
              </a:rPr>
              <a:t>градус </a:t>
            </a:r>
            <a:r>
              <a:rPr lang="ru-RU" sz="1200" dirty="0">
                <a:latin typeface="Times New Roman" panose="02020603050405020304" pitchFamily="18" charset="0"/>
                <a:cs typeface="Times New Roman" panose="02020603050405020304" pitchFamily="18" charset="0"/>
              </a:rPr>
              <a:t>тепла.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52035367"/>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26103</TotalTime>
  <Words>553</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4707</cp:revision>
  <cp:lastPrinted>2021-07-01T07:38:07Z</cp:lastPrinted>
  <dcterms:created xsi:type="dcterms:W3CDTF">2018-03-27T06:03:00Z</dcterms:created>
  <dcterms:modified xsi:type="dcterms:W3CDTF">2025-04-14T07:51:38Z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