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71180087"/>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49039035"/>
              </p:ext>
            </p:extLst>
          </p:nvPr>
        </p:nvGraphicFramePr>
        <p:xfrm>
          <a:off x="5037714" y="4594056"/>
          <a:ext cx="4667576" cy="185263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191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706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0.141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сәуірдегі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15 сәуірге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14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15 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 </a:t>
            </a:r>
            <a:r>
              <a:rPr lang="kk-KZ" sz="1200" dirty="0" smtClean="0">
                <a:latin typeface="Times New Roman" panose="02020603050405020304" pitchFamily="18" charset="0"/>
                <a:cs typeface="Times New Roman" panose="02020603050405020304" pitchFamily="18" charset="0"/>
              </a:rPr>
              <a:t>жауын-шашынсыз, күндіз шаңды дауыл. </a:t>
            </a:r>
            <a:r>
              <a:rPr lang="kk-KZ" sz="1200" dirty="0" smtClean="0">
                <a:latin typeface="Times New Roman" panose="02020603050405020304" pitchFamily="18" charset="0"/>
                <a:cs typeface="Times New Roman" panose="02020603050405020304" pitchFamily="18" charset="0"/>
              </a:rPr>
              <a:t>Жел солтүстік-батыстан </a:t>
            </a:r>
            <a:r>
              <a:rPr lang="kk-KZ" sz="1200" dirty="0" smtClean="0">
                <a:latin typeface="Times New Roman" panose="02020603050405020304" pitchFamily="18" charset="0"/>
                <a:cs typeface="Times New Roman" panose="02020603050405020304" pitchFamily="18" charset="0"/>
              </a:rPr>
              <a:t>9-14, күндіз екпіні 15-20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8-10, күндіз </a:t>
            </a:r>
            <a:r>
              <a:rPr lang="kk-KZ" sz="1200" dirty="0" smtClean="0">
                <a:latin typeface="Times New Roman" panose="02020603050405020304" pitchFamily="18" charset="0"/>
                <a:cs typeface="Times New Roman" panose="02020603050405020304" pitchFamily="18" charset="0"/>
              </a:rPr>
              <a:t>20-22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16 сәуірге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15 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16 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 Аздаған бұлтты, жауын-шашынсыз. </a:t>
            </a:r>
            <a:r>
              <a:rPr lang="kk-KZ" sz="1200">
                <a:latin typeface="Times New Roman" panose="02020603050405020304" pitchFamily="18" charset="0"/>
                <a:cs typeface="Times New Roman" panose="02020603050405020304" pitchFamily="18" charset="0"/>
              </a:rPr>
              <a:t>Жел </a:t>
            </a:r>
            <a:r>
              <a:rPr lang="kk-KZ" sz="1200" smtClean="0">
                <a:latin typeface="Times New Roman" panose="02020603050405020304" pitchFamily="18" charset="0"/>
                <a:cs typeface="Times New Roman" panose="02020603050405020304" pitchFamily="18" charset="0"/>
              </a:rPr>
              <a:t>солтүстіктен 9-14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7-9 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15 </a:t>
            </a:r>
            <a:r>
              <a:rPr lang="ru-RU" sz="1200" dirty="0" err="1" smtClean="0">
                <a:solidFill>
                  <a:schemeClr val="tx1"/>
                </a:solidFill>
                <a:latin typeface="Times New Roman" pitchFamily="18" charset="0"/>
                <a:cs typeface="Times New Roman" pitchFamily="18" charset="0"/>
              </a:rPr>
              <a:t>сәуір</a:t>
            </a:r>
            <a:r>
              <a:rPr lang="ru-RU" sz="1200" dirty="0" smtClean="0">
                <a:solidFill>
                  <a:schemeClr val="tx1"/>
                </a:solidFill>
                <a:latin typeface="Times New Roman" pitchFamily="18" charset="0"/>
                <a:cs typeface="Times New Roman" pitchFamily="18" charset="0"/>
              </a:rPr>
              <a:t>, 16 </a:t>
            </a:r>
            <a:r>
              <a:rPr lang="ru-RU" sz="1200" dirty="0" err="1" smtClean="0">
                <a:solidFill>
                  <a:schemeClr val="tx1"/>
                </a:solidFill>
                <a:latin typeface="Times New Roman" pitchFamily="18" charset="0"/>
                <a:cs typeface="Times New Roman" pitchFamily="18" charset="0"/>
              </a:rPr>
              <a:t>сәуірге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939593496"/>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Баймаганбетова</a:t>
                        </a:r>
                        <a:r>
                          <a:rPr lang="ru-RU" altLang="x-none" sz="800" b="0" dirty="0" smtClean="0">
                            <a:latin typeface="Times New Roman" panose="02020603050405020304" pitchFamily="18" charset="0"/>
                            <a:cs typeface="Times New Roman" panose="02020603050405020304" pitchFamily="18" charset="0"/>
                          </a:rPr>
                          <a:t> С</a:t>
                        </a:r>
                        <a:r>
                          <a:rPr lang="ru-RU" altLang="x-none" sz="800" b="0" baseline="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15599</TotalTime>
  <Words>537</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3608</cp:revision>
  <cp:lastPrinted>2021-07-01T07:38:07Z</cp:lastPrinted>
  <dcterms:created xsi:type="dcterms:W3CDTF">2018-03-27T06:03:00Z</dcterms:created>
  <dcterms:modified xsi:type="dcterms:W3CDTF">2025-04-14T07:04:55Z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