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47604162"/>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8524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кей уақыттарда жаңбыр, күндіз найзағай. Оңтүстік-батыстан соғатын жел солтүстік-батысқа ауысады, күші 7-12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3-5,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13-15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16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15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16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 (жаңбыр, қар). Солтүстік-батыстан, солтүстіктен жел 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 градус тепла.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1890165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0.246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24318</TotalTime>
  <Words>575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4683</cp:revision>
  <cp:lastPrinted>2021-07-01T03:56:27Z</cp:lastPrinted>
  <dcterms:created xsi:type="dcterms:W3CDTF">2018-03-27T06:03:00Z</dcterms:created>
  <dcterms:modified xsi:type="dcterms:W3CDTF">2025-04-14T07:58:52Z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