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8483"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3649221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1332700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369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15 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14</a:t>
            </a:r>
            <a:r>
              <a:rPr lang="kk-KZ" altLang="ru-RU" sz="1200" b="1" dirty="0" smtClean="0">
                <a:latin typeface="Times New Roman" pitchFamily="18" charset="0"/>
                <a:cs typeface="Times New Roman" pitchFamily="18" charset="0"/>
              </a:rPr>
              <a:t> 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15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Аздған </a:t>
            </a:r>
            <a:r>
              <a:rPr lang="kk-KZ" sz="1200" kern="1400" dirty="0">
                <a:latin typeface="Times New Roman"/>
                <a:ea typeface="Times New Roman"/>
              </a:rPr>
              <a:t>бұлтты, жауын-шашынсыз. Солтүстік-шығыстан жел соғады, </a:t>
            </a:r>
            <a:r>
              <a:rPr lang="kk-KZ" sz="1200" kern="1400" dirty="0" smtClean="0">
                <a:latin typeface="Times New Roman"/>
                <a:ea typeface="Times New Roman"/>
              </a:rPr>
              <a:t>күші түнде 3-8, күндіз 9-14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6-8, </a:t>
            </a:r>
            <a:r>
              <a:rPr lang="kk-KZ" sz="1200" kern="1400" dirty="0">
                <a:latin typeface="Times New Roman"/>
                <a:ea typeface="Times New Roman"/>
              </a:rPr>
              <a:t>күндіз </a:t>
            </a:r>
            <a:r>
              <a:rPr lang="kk-KZ" sz="1200" kern="1400" dirty="0" smtClean="0">
                <a:latin typeface="Times New Roman"/>
                <a:ea typeface="Times New Roman"/>
              </a:rPr>
              <a:t>18-20 </a:t>
            </a:r>
            <a:r>
              <a:rPr lang="kk-KZ" sz="1200" kern="1400" dirty="0">
                <a:latin typeface="Times New Roman"/>
                <a:ea typeface="Times New Roman"/>
              </a:rPr>
              <a:t>жылы.</a:t>
            </a:r>
            <a:endParaRPr lang="ru-RU" altLang="ru-RU" sz="1200" b="1" dirty="0" smtClean="0">
              <a:latin typeface="Times New Roman" pitchFamily="18" charset="0"/>
              <a:cs typeface="Times New Roman" pitchFamily="18" charset="0"/>
            </a:endParaRPr>
          </a:p>
          <a:p>
            <a:pPr algn="ctr"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15</a:t>
            </a:r>
            <a:r>
              <a:rPr lang="kk-KZ" altLang="ru-RU" sz="1200" b="1" dirty="0" smtClean="0">
                <a:latin typeface="Times New Roman" pitchFamily="18" charset="0"/>
                <a:cs typeface="Times New Roman" pitchFamily="18" charset="0"/>
              </a:rPr>
              <a:t> 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16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 шашынсыз.</a:t>
            </a:r>
            <a:r>
              <a:rPr lang="kk-KZ" sz="1200" kern="1400" dirty="0" smtClean="0">
                <a:solidFill>
                  <a:prstClr val="black"/>
                </a:solidFill>
                <a:latin typeface="Times New Roman"/>
                <a:ea typeface="Times New Roman"/>
              </a:rPr>
              <a:t> Солтүстік-шығыстан, солтүстіктен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smtClean="0">
                <a:latin typeface="Times New Roman"/>
                <a:ea typeface="Times New Roman"/>
              </a:rPr>
              <a:t>күші </a:t>
            </a:r>
            <a:r>
              <a:rPr lang="kk-KZ" sz="1200" kern="1400" smtClean="0">
                <a:latin typeface="Times New Roman"/>
                <a:ea typeface="Times New Roman"/>
              </a:rPr>
              <a:t>9-14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7-9 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smtClean="0">
                <a:solidFill>
                  <a:srgbClr val="000000"/>
                </a:solidFill>
                <a:latin typeface="Times New Roman" pitchFamily="18" charset="0"/>
                <a:cs typeface="Times New Roman" pitchFamily="18" charset="0"/>
              </a:rPr>
              <a:t> К</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26433</TotalTime>
  <Words>576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4478</cp:revision>
  <cp:lastPrinted>2023-02-06T06:57:51Z</cp:lastPrinted>
  <dcterms:created xsi:type="dcterms:W3CDTF">2018-03-27T06:03:00Z</dcterms:created>
  <dcterms:modified xsi:type="dcterms:W3CDTF">2025-04-14T09:19:30Z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